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3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עם פינות אלכסוניות מעוגלות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10" name="מציין מיקום של תאריך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41E2463-2B1C-47C3-858A-91E6DF4CBC7D}" type="datetimeFigureOut">
              <a:rPr lang="en-US" smtClean="0"/>
              <a:pPr/>
              <a:t>9/19/2011</a:t>
            </a:fld>
            <a:endParaRPr lang="en-US"/>
          </a:p>
        </p:txBody>
      </p:sp>
      <p:sp>
        <p:nvSpPr>
          <p:cNvPr id="11" name="מציין מיקום של מספר שקופית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35DCA4C-7B12-409B-91FD-92D89BD9E4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מציין מיקום של כותרת תחתונה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1E2463-2B1C-47C3-858A-91E6DF4CBC7D}" type="datetimeFigureOut">
              <a:rPr lang="en-US" smtClean="0"/>
              <a:pPr/>
              <a:t>9/19/2011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DCA4C-7B12-409B-91FD-92D89BD9E4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1E2463-2B1C-47C3-858A-91E6DF4CBC7D}" type="datetimeFigureOut">
              <a:rPr lang="en-US" smtClean="0"/>
              <a:pPr/>
              <a:t>9/19/2011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DCA4C-7B12-409B-91FD-92D89BD9E4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1E2463-2B1C-47C3-858A-91E6DF4CBC7D}" type="datetimeFigureOut">
              <a:rPr lang="en-US" smtClean="0"/>
              <a:pPr/>
              <a:t>9/19/2011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DCA4C-7B12-409B-91FD-92D89BD9E4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8" name="מציין מיקום של תאריך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41E2463-2B1C-47C3-858A-91E6DF4CBC7D}" type="datetimeFigureOut">
              <a:rPr lang="en-US" smtClean="0"/>
              <a:pPr/>
              <a:t>9/19/2011</a:t>
            </a:fld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35DCA4C-7B12-409B-91FD-92D89BD9E4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1E2463-2B1C-47C3-858A-91E6DF4CBC7D}" type="datetimeFigureOut">
              <a:rPr lang="en-US" smtClean="0"/>
              <a:pPr/>
              <a:t>9/19/2011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35DCA4C-7B12-409B-91FD-92D89BD9E4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מלבן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מלבן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1E2463-2B1C-47C3-858A-91E6DF4CBC7D}" type="datetimeFigureOut">
              <a:rPr lang="en-US" smtClean="0"/>
              <a:pPr/>
              <a:t>9/19/2011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35DCA4C-7B12-409B-91FD-92D89BD9E4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1E2463-2B1C-47C3-858A-91E6DF4CBC7D}" type="datetimeFigureOut">
              <a:rPr lang="en-US" smtClean="0"/>
              <a:pPr/>
              <a:t>9/19/2011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DCA4C-7B12-409B-91FD-92D89BD9E4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מלבן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1E2463-2B1C-47C3-858A-91E6DF4CBC7D}" type="datetimeFigureOut">
              <a:rPr lang="en-US" smtClean="0"/>
              <a:pPr/>
              <a:t>9/19/2011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DCA4C-7B12-409B-91FD-92D89BD9E4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9" name="מציין מיקום של תאריך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41E2463-2B1C-47C3-858A-91E6DF4CBC7D}" type="datetimeFigureOut">
              <a:rPr lang="en-US" smtClean="0"/>
              <a:pPr/>
              <a:t>9/19/2011</a:t>
            </a:fld>
            <a:endParaRPr lang="en-US"/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35DCA4C-7B12-409B-91FD-92D89BD9E4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מציין מיקום של כותרת תחתונה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3" name="מציין מיקום של תמונה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he-I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לחץ על הסמל כדי להוסיף תמונה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מציין מיקום של תאריך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41E2463-2B1C-47C3-858A-91E6DF4CBC7D}" type="datetimeFigureOut">
              <a:rPr lang="en-US" smtClean="0"/>
              <a:pPr/>
              <a:t>9/19/2011</a:t>
            </a:fld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35DCA4C-7B12-409B-91FD-92D89BD9E4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עם פינות אלכסוניות מעוגלות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41E2463-2B1C-47C3-858A-91E6DF4CBC7D}" type="datetimeFigureOut">
              <a:rPr lang="en-US" smtClean="0"/>
              <a:pPr/>
              <a:t>9/19/2011</a:t>
            </a:fld>
            <a:endParaRPr lang="en-US"/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35DCA4C-7B12-409B-91FD-92D89BD9E4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מציין מיקום של כותרת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Who is Max </a:t>
            </a:r>
            <a:r>
              <a:rPr lang="en-US" dirty="0" err="1" smtClean="0"/>
              <a:t>Kelada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 flipV="1">
            <a:off x="1371600" y="6248399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200400"/>
            <a:ext cx="3733800" cy="281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Is this Max </a:t>
            </a:r>
            <a:r>
              <a:rPr lang="en-US" dirty="0" err="1" smtClean="0"/>
              <a:t>Kelada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מציין מיקום תוכן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958181"/>
            <a:ext cx="4267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Is this Max </a:t>
            </a:r>
            <a:r>
              <a:rPr lang="en-US" dirty="0" err="1" smtClean="0"/>
              <a:t>Kelada</a:t>
            </a:r>
            <a:r>
              <a:rPr lang="en-US" dirty="0" smtClean="0"/>
              <a:t>?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286000"/>
            <a:ext cx="419099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Is this man Max </a:t>
            </a:r>
            <a:r>
              <a:rPr lang="en-US" dirty="0" err="1" smtClean="0"/>
              <a:t>Kelada</a:t>
            </a:r>
            <a:r>
              <a:rPr lang="en-US" dirty="0" smtClean="0"/>
              <a:t>? </a:t>
            </a:r>
            <a:endParaRPr lang="en-US" dirty="0"/>
          </a:p>
        </p:txBody>
      </p:sp>
      <p:pic>
        <p:nvPicPr>
          <p:cNvPr id="5" name="מציין מיקום תוכן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748631"/>
            <a:ext cx="36957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88006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Okay so he isn’t but imagine him with a darker complexion and longer hair. </a:t>
            </a:r>
            <a:endParaRPr lang="en-US" dirty="0"/>
          </a:p>
        </p:txBody>
      </p:sp>
      <p:pic>
        <p:nvPicPr>
          <p:cNvPr id="4" name="מציין מיקום תוכן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628900"/>
            <a:ext cx="44958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You see…I tried unsuccessfully to find Max </a:t>
            </a:r>
            <a:r>
              <a:rPr lang="en-US" dirty="0" err="1" smtClean="0"/>
              <a:t>Kelada</a:t>
            </a:r>
            <a:r>
              <a:rPr lang="en-US" dirty="0" smtClean="0"/>
              <a:t> online. 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>
                <a:latin typeface="+mj-lt"/>
              </a:rPr>
              <a:t>Can you find him? </a:t>
            </a:r>
            <a:endParaRPr lang="en-US" sz="4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remember: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Max </a:t>
            </a:r>
            <a:r>
              <a:rPr lang="en-US" dirty="0" err="1" smtClean="0"/>
              <a:t>Kelada</a:t>
            </a:r>
            <a:r>
              <a:rPr lang="en-US" dirty="0" smtClean="0"/>
              <a:t> –</a:t>
            </a:r>
          </a:p>
          <a:p>
            <a:r>
              <a:rPr lang="en-US" dirty="0" smtClean="0"/>
              <a:t>is short</a:t>
            </a:r>
          </a:p>
          <a:p>
            <a:r>
              <a:rPr lang="en-US" dirty="0" smtClean="0"/>
              <a:t>has a sturdy build</a:t>
            </a:r>
          </a:p>
          <a:p>
            <a:r>
              <a:rPr lang="en-US" dirty="0" smtClean="0"/>
              <a:t>is clean-shaven</a:t>
            </a:r>
          </a:p>
          <a:p>
            <a:r>
              <a:rPr lang="en-US" dirty="0" smtClean="0"/>
              <a:t>is dark-skinned</a:t>
            </a:r>
          </a:p>
          <a:p>
            <a:r>
              <a:rPr lang="en-US" dirty="0" smtClean="0"/>
              <a:t>has a fleshy, hooked nose</a:t>
            </a:r>
          </a:p>
          <a:p>
            <a:r>
              <a:rPr lang="en-US" dirty="0" smtClean="0"/>
              <a:t>has large, lustrous, liquid eyes</a:t>
            </a:r>
          </a:p>
          <a:p>
            <a:r>
              <a:rPr lang="en-US" dirty="0" smtClean="0"/>
              <a:t>has long, black, sleek, curly hair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 smtClean="0"/>
              <a:t>Copy this description into your notebook.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382000" cy="2286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200" dirty="0" smtClean="0"/>
              <a:t>Here are some useful phrases for describing physical appearance. Copy them into your notebook too. 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going bald</a:t>
            </a:r>
          </a:p>
          <a:p>
            <a:r>
              <a:rPr lang="en-US" dirty="0" smtClean="0"/>
              <a:t>a youthful appearance</a:t>
            </a:r>
          </a:p>
          <a:p>
            <a:r>
              <a:rPr lang="en-US" smtClean="0"/>
              <a:t>thick/thin </a:t>
            </a:r>
            <a:r>
              <a:rPr lang="en-US" dirty="0" smtClean="0"/>
              <a:t>hair</a:t>
            </a:r>
          </a:p>
          <a:p>
            <a:r>
              <a:rPr lang="en-US" dirty="0" smtClean="0"/>
              <a:t>straight, silky hair</a:t>
            </a:r>
          </a:p>
          <a:p>
            <a:r>
              <a:rPr lang="en-US" dirty="0" smtClean="0"/>
              <a:t>a thick mustache</a:t>
            </a:r>
          </a:p>
          <a:p>
            <a:r>
              <a:rPr lang="en-US" dirty="0" smtClean="0"/>
              <a:t>a disheveled/well-groomed appearance</a:t>
            </a:r>
          </a:p>
          <a:p>
            <a:r>
              <a:rPr lang="en-US" dirty="0" smtClean="0"/>
              <a:t>unshaven</a:t>
            </a:r>
          </a:p>
          <a:p>
            <a:r>
              <a:rPr lang="en-US" dirty="0" smtClean="0"/>
              <a:t>a full beard</a:t>
            </a:r>
          </a:p>
          <a:p>
            <a:r>
              <a:rPr lang="en-US" dirty="0" smtClean="0"/>
              <a:t>a pale/dark /reddish /olive complexion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8077200" cy="44958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You are going to see photographs of different men. Look at each one and explain why you think the man is/isn’t Max </a:t>
            </a:r>
            <a:r>
              <a:rPr lang="en-US" sz="3200" dirty="0" err="1" smtClean="0"/>
              <a:t>Kelada</a:t>
            </a:r>
            <a:r>
              <a:rPr lang="en-US" sz="3200" dirty="0" smtClean="0"/>
              <a:t>. 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Use the words in your notebooks.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Is this Max </a:t>
            </a:r>
            <a:r>
              <a:rPr lang="en-US" dirty="0" err="1" smtClean="0"/>
              <a:t>Kelada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מציין מיקום תוכן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447800"/>
            <a:ext cx="3857625" cy="398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Is this Max </a:t>
            </a:r>
            <a:r>
              <a:rPr lang="en-US" dirty="0" err="1" smtClean="0"/>
              <a:t>Kelada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מציין מיקום תוכן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358230"/>
            <a:ext cx="4495800" cy="3966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Is this Max </a:t>
            </a:r>
            <a:r>
              <a:rPr lang="en-US" dirty="0" err="1" smtClean="0"/>
              <a:t>Kelada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מציין מיקום תוכן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00200"/>
            <a:ext cx="50291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Is this Max </a:t>
            </a:r>
            <a:r>
              <a:rPr lang="en-US" dirty="0" err="1" smtClean="0"/>
              <a:t>Kelada</a:t>
            </a:r>
            <a:r>
              <a:rPr lang="en-US" dirty="0" smtClean="0"/>
              <a:t>? </a:t>
            </a:r>
            <a:endParaRPr lang="en-US" dirty="0"/>
          </a:p>
        </p:txBody>
      </p:sp>
      <p:pic>
        <p:nvPicPr>
          <p:cNvPr id="4" name="מציין מיקום תוכן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24200" y="2133600"/>
            <a:ext cx="3581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Is this Max </a:t>
            </a:r>
            <a:r>
              <a:rPr lang="en-US" dirty="0" err="1" smtClean="0"/>
              <a:t>Kelada</a:t>
            </a:r>
            <a:r>
              <a:rPr lang="en-US" dirty="0" smtClean="0"/>
              <a:t>? </a:t>
            </a:r>
            <a:endParaRPr lang="en-US" dirty="0"/>
          </a:p>
        </p:txBody>
      </p:sp>
      <p:pic>
        <p:nvPicPr>
          <p:cNvPr id="4" name="מציין מיקום תוכן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258219"/>
            <a:ext cx="4962525" cy="3837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בית יציקה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בית יציקה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בית יציקה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65</TotalTime>
  <Words>174</Words>
  <Application>Microsoft Office PowerPoint</Application>
  <PresentationFormat>‫הצגה על המסך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15" baseType="lpstr">
      <vt:lpstr>בית יציקה</vt:lpstr>
      <vt:lpstr>Who is Max Kelada? </vt:lpstr>
      <vt:lpstr>Let’s remember:</vt:lpstr>
      <vt:lpstr>                       Here are some useful phrases for describing physical appearance. Copy them into your notebook too.  </vt:lpstr>
      <vt:lpstr>You are going to see photographs of different men. Look at each one and explain why you think the man is/isn’t Max Kelada.   Use the words in your notebooks. </vt:lpstr>
      <vt:lpstr>Is this Max Kelada?</vt:lpstr>
      <vt:lpstr>Is this Max Kelada?</vt:lpstr>
      <vt:lpstr>Is this Max Kelada?</vt:lpstr>
      <vt:lpstr>Is this Max Kelada? </vt:lpstr>
      <vt:lpstr>Is this Max Kelada? </vt:lpstr>
      <vt:lpstr>Is this Max Kelada?</vt:lpstr>
      <vt:lpstr>Is this Max Kelada? </vt:lpstr>
      <vt:lpstr>Is this man Max Kelada? </vt:lpstr>
      <vt:lpstr>Okay so he isn’t but imagine him with a darker complexion and longer hair. </vt:lpstr>
      <vt:lpstr>You see…I tried unsuccessfully to find Max Kelada online.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is Max Kelada?</dc:title>
  <dc:creator>Allison</dc:creator>
  <cp:lastModifiedBy>Allison</cp:lastModifiedBy>
  <cp:revision>13</cp:revision>
  <dcterms:created xsi:type="dcterms:W3CDTF">2011-09-19T09:28:39Z</dcterms:created>
  <dcterms:modified xsi:type="dcterms:W3CDTF">2011-09-19T10:43:35Z</dcterms:modified>
</cp:coreProperties>
</file>