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383CFF-5ECB-49B3-B796-FDED35D069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B8DEDE-7A07-4313-82D0-254DD68472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pPr algn="r"/>
            <a:r>
              <a:rPr lang="en-US" sz="1400" dirty="0" smtClean="0"/>
              <a:t>Dorit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“The Treasure of Lemon Brown”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Walter Dean Myers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Q4. Lemon Brown says, “If you know your pappy did something, you know you can do something too.” What does he mean? Do you agree? Explain.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Q4. Lemon Brown says, “If you know your pappy did something, you know you can do something too.” What does he mean? Do you agree? Explain.</a:t>
            </a:r>
          </a:p>
          <a:p>
            <a:pPr lvl="1"/>
            <a:r>
              <a:rPr lang="en-US" sz="4000" b="1" i="1" dirty="0" smtClean="0"/>
              <a:t>Answer:</a:t>
            </a:r>
          </a:p>
          <a:p>
            <a:pPr lvl="1">
              <a:buNone/>
            </a:pPr>
            <a:r>
              <a:rPr lang="en-US" sz="4000" b="1" i="1" dirty="0" smtClean="0"/>
              <a:t>He might mean that the achievements of parents can encourage children to achieve.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Answer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Basic situation</a:t>
            </a:r>
            <a:r>
              <a:rPr lang="en-US" dirty="0" smtClean="0"/>
              <a:t>: Because Greg is angry with his father, he does not go ______. </a:t>
            </a:r>
          </a:p>
          <a:p>
            <a:r>
              <a:rPr lang="en-US" b="1" i="1" dirty="0" smtClean="0"/>
              <a:t>Event 1</a:t>
            </a:r>
            <a:r>
              <a:rPr lang="en-US" dirty="0" smtClean="0"/>
              <a:t>: He goes into the _______ to get out of the ______.</a:t>
            </a:r>
          </a:p>
          <a:p>
            <a:r>
              <a:rPr lang="en-US" b="1" i="1" dirty="0" smtClean="0"/>
              <a:t>Event 2:</a:t>
            </a:r>
            <a:r>
              <a:rPr lang="en-US" dirty="0" smtClean="0"/>
              <a:t> Greg meets _____.</a:t>
            </a:r>
          </a:p>
          <a:p>
            <a:r>
              <a:rPr lang="en-US" b="1" i="1" dirty="0" smtClean="0"/>
              <a:t>Event 3:</a:t>
            </a:r>
            <a:r>
              <a:rPr lang="en-US" dirty="0" smtClean="0"/>
              <a:t> Thugs enter intending to steal Brown’s _____.</a:t>
            </a:r>
          </a:p>
          <a:p>
            <a:r>
              <a:rPr lang="en-US" b="1" i="1" dirty="0" smtClean="0"/>
              <a:t>Climax: </a:t>
            </a:r>
            <a:r>
              <a:rPr lang="en-US" dirty="0" smtClean="0"/>
              <a:t>Greg and Brown ______________.</a:t>
            </a:r>
          </a:p>
          <a:p>
            <a:r>
              <a:rPr lang="en-US" b="1" i="1" dirty="0" smtClean="0"/>
              <a:t>Resolution: </a:t>
            </a:r>
            <a:r>
              <a:rPr lang="en-US" dirty="0" smtClean="0"/>
              <a:t>Smiling, Greg goes _____.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Check</a:t>
            </a:r>
            <a:br>
              <a:rPr lang="en-US" dirty="0" smtClean="0"/>
            </a:br>
            <a:r>
              <a:rPr lang="en-US" dirty="0" smtClean="0"/>
              <a:t>PLOT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Writer’s Background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Writers often draw on their own backgrounds to create a story.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setting of the story is Harlem, where Myers grew up in the ‘40s.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Focus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impromptu: adj.; unplanned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tentatively: adv.; in an uncertain or hesitant way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3. intently: adv.;  with close attention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4. brittle: adj.; having a sharp, hard quality; ready to break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5. ominous: adj.; threatening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Vocabulary Terms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Q1. In your opinion, why does Greg decide not to tell his father about Lemon Brown?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 (page 740)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Q1. In your opinion, why does Greg decide not to tell his father about Lemon Brown?</a:t>
            </a:r>
          </a:p>
          <a:p>
            <a:r>
              <a:rPr lang="en-US" dirty="0" smtClean="0"/>
              <a:t> 	</a:t>
            </a:r>
            <a:r>
              <a:rPr lang="en-US" sz="3600" b="1" i="1" dirty="0" smtClean="0"/>
              <a:t>Answer:</a:t>
            </a:r>
          </a:p>
          <a:p>
            <a:r>
              <a:rPr lang="en-US" sz="3600" b="1" i="1" dirty="0" smtClean="0"/>
              <a:t>Perhaps Greg fears his father will punish him for entering the tenement; maybe Greg decides to keep this experience a secret in order to treasure it more.</a:t>
            </a:r>
            <a:endParaRPr lang="en-US" sz="36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Answer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Q2. In your opinion, why does Greg decide not to tell his father about Lemon Brown?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Q2. In your opinion, why does Greg decide not to tell his father about Lemon Brown?</a:t>
            </a:r>
          </a:p>
          <a:p>
            <a:pPr lvl="1"/>
            <a:r>
              <a:rPr lang="en-US" sz="3200" b="1" i="1" dirty="0" smtClean="0"/>
              <a:t>Answer:</a:t>
            </a:r>
            <a:endParaRPr lang="en-US" sz="3200" b="1" i="1" dirty="0"/>
          </a:p>
          <a:p>
            <a:pPr lvl="1">
              <a:buNone/>
            </a:pPr>
            <a:r>
              <a:rPr lang="en-US" sz="3200" b="1" i="1" dirty="0" smtClean="0"/>
              <a:t>Greg learns that people are not always what they appear to be. He comes to view the idea of treasure in a new light; he realizes that his father wants to pass on something valuable to him.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Answer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Q3. What does Lemon Brown mean when he says that everyone’s got a treasure?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Q3. What does Lemon Brown mean when he says that everyone’s got a treasure?</a:t>
            </a:r>
          </a:p>
          <a:p>
            <a:pPr lvl="1"/>
            <a:r>
              <a:rPr lang="en-US" sz="4000" b="1" i="1" dirty="0" smtClean="0"/>
              <a:t>Answer:</a:t>
            </a:r>
          </a:p>
          <a:p>
            <a:pPr lvl="1">
              <a:buNone/>
            </a:pPr>
            <a:r>
              <a:rPr lang="en-US" sz="4000" b="1" i="1" dirty="0" smtClean="0"/>
              <a:t>He means that everyone has something of personal value, even if it appears worthless to others.</a:t>
            </a:r>
            <a:endParaRPr lang="en-US" sz="40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Answer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431</Words>
  <Application>Microsoft Office PowerPoint</Application>
  <PresentationFormat>‫הצגה על המסך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Dorit  “The Treasure of Lemon Brown”</vt:lpstr>
      <vt:lpstr>Literary Focus</vt:lpstr>
      <vt:lpstr>Vocabulary Terms</vt:lpstr>
      <vt:lpstr>Review Questions (page 740)</vt:lpstr>
      <vt:lpstr>Question 1 Answer</vt:lpstr>
      <vt:lpstr>Question 2</vt:lpstr>
      <vt:lpstr>Question 2 Answer</vt:lpstr>
      <vt:lpstr>Question 3</vt:lpstr>
      <vt:lpstr>Question 3 Answer</vt:lpstr>
      <vt:lpstr>Question 4</vt:lpstr>
      <vt:lpstr>Question 4 Answer</vt:lpstr>
      <vt:lpstr>Reading Check PLOT</vt:lpstr>
    </vt:vector>
  </TitlesOfParts>
  <Company>Tangipahoa Parish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Amber</dc:creator>
  <cp:lastModifiedBy>Ayelet</cp:lastModifiedBy>
  <cp:revision>10</cp:revision>
  <dcterms:created xsi:type="dcterms:W3CDTF">2011-12-02T04:46:27Z</dcterms:created>
  <dcterms:modified xsi:type="dcterms:W3CDTF">2017-02-14T06:37:50Z</dcterms:modified>
</cp:coreProperties>
</file>